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chris@wyohtc.org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4667A3-94E1-8578-04A0-928408D27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4254" y="4584357"/>
            <a:ext cx="8445357" cy="7212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WHTC Executive Director Chris Brown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BDCBB1B-29AB-7D5F-519A-DF6F397A2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6216" y="3880023"/>
            <a:ext cx="8286075" cy="57939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2023 Legislative Update and 2024 Election Outlook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een and black logo&#10;&#10;Description automatically generated">
            <a:extLst>
              <a:ext uri="{FF2B5EF4-FFF2-40B4-BE49-F238E27FC236}">
                <a16:creationId xmlns:a16="http://schemas.microsoft.com/office/drawing/2014/main" id="{74EACAFB-55FA-1C54-8AAF-17711C038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649" y="914400"/>
            <a:ext cx="788361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2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F0407B-48CB-4C05-B0D7-7A69A0D4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C50C3D-0DA0-4914-B5B4-D1819CC69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F9E583-1A92-4144-B4FA-81D98317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47489EB-355C-4170-8C70-5CDD42EFD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21CC0F3-7B68-4C9C-999A-74F8925C3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B18ECF-1C11-48BB-8C2B-DC5532A90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8887E40-5A0B-4897-80F0-0BAFAAB61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E3B1B6-DAAA-408B-A99C-2A7EE040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72B882-D016-4849-AF04-88E39D13A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9298A-E853-F5D4-8E9A-82924C81B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398" y="4186178"/>
            <a:ext cx="8440564" cy="20252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dirty="0"/>
              <a:t>Thank you!</a:t>
            </a:r>
            <a:br>
              <a:rPr lang="en-US" sz="4800" dirty="0"/>
            </a:br>
            <a:r>
              <a:rPr lang="en-US" sz="4800" dirty="0"/>
              <a:t> </a:t>
            </a:r>
            <a:r>
              <a:rPr lang="en-US" sz="2000" dirty="0"/>
              <a:t>Chris Brown</a:t>
            </a:r>
            <a:br>
              <a:rPr lang="en-US" sz="2000" dirty="0"/>
            </a:br>
            <a:r>
              <a:rPr lang="en-US" sz="2000" dirty="0"/>
              <a:t>Executive Director</a:t>
            </a:r>
            <a:br>
              <a:rPr lang="en-US" sz="2000" dirty="0"/>
            </a:br>
            <a:r>
              <a:rPr lang="en-US" sz="2000" dirty="0">
                <a:hlinkClick r:id="rId5"/>
              </a:rPr>
              <a:t>chris@wyohtc.org</a:t>
            </a:r>
            <a:r>
              <a:rPr lang="en-US" sz="2000" dirty="0"/>
              <a:t> </a:t>
            </a:r>
            <a:endParaRPr lang="en-US" sz="4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FF9E96-6955-4599-A2D0-1FF57939C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0531" y="647188"/>
            <a:ext cx="9091538" cy="3297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een and black logo&#10;&#10;Description automatically generated">
            <a:extLst>
              <a:ext uri="{FF2B5EF4-FFF2-40B4-BE49-F238E27FC236}">
                <a16:creationId xmlns:a16="http://schemas.microsoft.com/office/drawing/2014/main" id="{F6DB35BD-755A-5966-01A0-367595097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018463" y="972646"/>
            <a:ext cx="8343580" cy="2648383"/>
          </a:xfrm>
          <a:prstGeom prst="rect">
            <a:avLst/>
          </a:prstGeom>
          <a:ln>
            <a:noFill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15CFF31-2A56-4E24-9263-DC4342144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966" y="888935"/>
            <a:ext cx="8613076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F8907EB-52AA-4516-BC6A-7861CE077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9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885F13-793A-495D-BA2B-0F4570AD1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52DAF3-DBE0-46F2-98F0-8413B0422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958BEF-C417-4034-A07A-4FC9FD946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FD1765F-44EA-48C7-8AB7-1ED4F6FBC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F7857D-E98E-495B-B8A4-3FC6B1D4C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BA3E57-5CD6-4B46-9194-26E82DA38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13E16-D29F-0F0C-605B-0D67A3A14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850" y="218661"/>
            <a:ext cx="4384865" cy="243508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Please welcome </a:t>
            </a:r>
            <a:br>
              <a:rPr lang="en-US" dirty="0"/>
            </a:br>
            <a:r>
              <a:rPr lang="en-US" dirty="0"/>
              <a:t>Albert Sommers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Speaker of the Wyoming House of Representatives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692B0E-44C7-3E8A-1C0F-B6AE6FA56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7850" y="2052116"/>
            <a:ext cx="4384865" cy="3997828"/>
          </a:xfrm>
        </p:spPr>
        <p:txBody>
          <a:bodyPr>
            <a:normAutofit/>
          </a:bodyPr>
          <a:lstStyle/>
          <a:p>
            <a:pPr algn="l"/>
            <a:endParaRPr lang="en-US" sz="1600" b="0" i="0" dirty="0">
              <a:effectLst/>
              <a:latin typeface="Garamond" panose="02020404030301010803" pitchFamily="18" charset="0"/>
            </a:endParaRPr>
          </a:p>
          <a:p>
            <a:pPr algn="l"/>
            <a:r>
              <a:rPr lang="en-US" sz="1600" b="0" i="0" dirty="0">
                <a:effectLst/>
                <a:latin typeface="Garamond" panose="02020404030301010803" pitchFamily="18" charset="0"/>
              </a:rPr>
              <a:t>2023-2024 Speaker of the House</a:t>
            </a:r>
          </a:p>
          <a:p>
            <a:pPr algn="l"/>
            <a:r>
              <a:rPr lang="en-US" sz="1600" b="0" i="0" dirty="0">
                <a:effectLst/>
                <a:latin typeface="Garamond" panose="02020404030301010803" pitchFamily="18" charset="0"/>
              </a:rPr>
              <a:t>2021-2022 House Majority Floor Leader</a:t>
            </a:r>
          </a:p>
          <a:p>
            <a:pPr algn="l"/>
            <a:r>
              <a:rPr lang="en-US" sz="1600" b="0" i="0" dirty="0">
                <a:effectLst/>
                <a:latin typeface="Garamond" panose="02020404030301010803" pitchFamily="18" charset="0"/>
              </a:rPr>
              <a:t>2019-2020 House Speaker Pro Tempore</a:t>
            </a:r>
          </a:p>
          <a:p>
            <a:pPr algn="l"/>
            <a:r>
              <a:rPr lang="en-US" sz="1600" b="0" i="0" dirty="0">
                <a:effectLst/>
                <a:latin typeface="Garamond" panose="02020404030301010803" pitchFamily="18" charset="0"/>
              </a:rPr>
              <a:t>2017-2018 House Majority Whip</a:t>
            </a:r>
          </a:p>
          <a:p>
            <a:endParaRPr lang="en-US" sz="1800" dirty="0"/>
          </a:p>
        </p:txBody>
      </p:sp>
      <p:pic>
        <p:nvPicPr>
          <p:cNvPr id="5" name="Content Placeholder 4" descr="A person wearing a leather jacket and tie&#10;&#10;Description automatically generated">
            <a:extLst>
              <a:ext uri="{FF2B5EF4-FFF2-40B4-BE49-F238E27FC236}">
                <a16:creationId xmlns:a16="http://schemas.microsoft.com/office/drawing/2014/main" id="{B3016FD1-6323-5B40-5F6D-7FDD1E69CD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9" r="9002" b="-1"/>
          <a:stretch/>
        </p:blipFill>
        <p:spPr>
          <a:xfrm>
            <a:off x="7311864" y="647191"/>
            <a:ext cx="3195559" cy="5177140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77E94FA-15D7-48DE-9ADF-C2B27A663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96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6784362B-1BC2-4D61-BBC1-75E5AFB9E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7FEC87D-B560-4AA1-90A4-F9F1D5A94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9CBAC3D-8976-47FF-8E03-C8D4BDB35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469431F3-C8DA-4F3D-BC23-56FBCBBB7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A6FB8F0-8565-4EC3-917D-22A0CFB55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2940" y="0"/>
            <a:ext cx="652490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ilding with a dome on top&#10;&#10;Description automatically generated">
            <a:extLst>
              <a:ext uri="{FF2B5EF4-FFF2-40B4-BE49-F238E27FC236}">
                <a16:creationId xmlns:a16="http://schemas.microsoft.com/office/drawing/2014/main" id="{2764C9CD-747D-6047-ACDE-4CDF37AB4D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5" r="13889"/>
          <a:stretch/>
        </p:blipFill>
        <p:spPr>
          <a:xfrm>
            <a:off x="1007760" y="227"/>
            <a:ext cx="3855179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90E85565-5837-4630-B749-8EB5508C9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178E99-6DB2-475F-694F-CDEF43A6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958" y="259493"/>
            <a:ext cx="4745117" cy="548749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2700" dirty="0"/>
              <a:t>2024 Legislative Budget Session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February 12, 2024, to March 8, 2024 (20 working days)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3 days carried over from the 2023 General Session if needed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Bills require a 2/3 vote in the House of Origin to be introduced</a:t>
            </a:r>
            <a:br>
              <a:rPr lang="en-US" sz="2400" dirty="0"/>
            </a:br>
            <a:r>
              <a:rPr lang="en-US" sz="2400" dirty="0"/>
              <a:t>(41 in House, 21 in Senate)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The primary focus is the biennium budget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Expect ballpark 300 bills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EBED7A-3FA5-91B7-2FEC-2917CCF81083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439537" y="7114775"/>
            <a:ext cx="45719" cy="45719"/>
          </a:xfrm>
        </p:spPr>
        <p:txBody>
          <a:bodyPr vert="horz" lIns="91440" tIns="0" rIns="91440" bIns="45720" rtlCol="0" anchor="b">
            <a:normAutofit fontScale="25000" lnSpcReduction="20000"/>
          </a:bodyPr>
          <a:lstStyle/>
          <a:p>
            <a:pPr marL="0" indent="0" algn="r">
              <a:buNone/>
            </a:pPr>
            <a:endParaRPr lang="en-US" sz="1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3756D9B-712D-4066-9D24-053A5EF2E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3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C3320C8-0DF2-47E2-AE32-8C570D54B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37E2AB-626F-4D5D-8344-EE2C08191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374C91-3FF2-48F7-A02C-36E1E075F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C084A8C-D0A6-4A75-AED9-C13FD20A6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537086-027A-4360-81BC-8BA916D2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AAFA00-A1E1-4789-A035-9CBB7B030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602BD-9200-455D-CC19-5F3A4AE2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WHTC Primary Objective </a:t>
            </a:r>
            <a:br>
              <a:rPr lang="en-US" dirty="0"/>
            </a:br>
            <a:r>
              <a:rPr lang="en-US" dirty="0"/>
              <a:t>Wyoming Tourism Board Biennium Budget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26DB55-6EC0-2B9B-6A98-53CE7EDBF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805" y="2052116"/>
            <a:ext cx="5243780" cy="39978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Total biennium budget $39 million</a:t>
            </a:r>
          </a:p>
          <a:p>
            <a:r>
              <a:rPr lang="en-US" dirty="0"/>
              <a:t>Make $8.8 million one-time funding part of standard budget.</a:t>
            </a:r>
          </a:p>
          <a:p>
            <a:r>
              <a:rPr lang="en-US" dirty="0"/>
              <a:t>Add full-time Data Analyst and Industry Development Manager to the Wyoming Office of Tourism staff.</a:t>
            </a:r>
          </a:p>
          <a:p>
            <a:r>
              <a:rPr lang="en-US" dirty="0"/>
              <a:t>Talking points sheets will be available on WHTC website in November </a:t>
            </a:r>
          </a:p>
          <a:p>
            <a:r>
              <a:rPr lang="en-US" dirty="0"/>
              <a:t>Be prepared to defend on 2nd and 3</a:t>
            </a:r>
            <a:r>
              <a:rPr lang="en-US" baseline="30000" dirty="0"/>
              <a:t>rd</a:t>
            </a:r>
            <a:r>
              <a:rPr lang="en-US" dirty="0"/>
              <a:t> reading</a:t>
            </a:r>
          </a:p>
          <a:p>
            <a:endParaRPr lang="en-US" dirty="0"/>
          </a:p>
        </p:txBody>
      </p:sp>
      <p:pic>
        <p:nvPicPr>
          <p:cNvPr id="5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B28B4D9A-38F6-BC72-AE13-D2B33FBC3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123" y="2813951"/>
            <a:ext cx="2222842" cy="2443123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0230C3-CF46-441A-85D2-5E6F8B3A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3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2CA5F-68F6-0894-297A-CF00A189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834" y="658969"/>
            <a:ext cx="7958331" cy="1077229"/>
          </a:xfrm>
        </p:spPr>
        <p:txBody>
          <a:bodyPr/>
          <a:lstStyle/>
          <a:p>
            <a:pPr algn="ctr"/>
            <a:r>
              <a:rPr lang="en-US" dirty="0"/>
              <a:t>Other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4BFDA-5075-A0BD-302E-5E47D4CAD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661" y="1580322"/>
            <a:ext cx="9208478" cy="44696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Outdoor Recreation, Tourism Trust Fund</a:t>
            </a:r>
          </a:p>
          <a:p>
            <a:pPr lvl="1"/>
            <a:r>
              <a:rPr lang="en-US" dirty="0"/>
              <a:t>Travel, Recreation, Wildlife, Cultural Resources Committee Bill</a:t>
            </a:r>
          </a:p>
          <a:p>
            <a:pPr lvl="1"/>
            <a:r>
              <a:rPr lang="en-US" dirty="0"/>
              <a:t>Account established last session.  Governance of account being considered</a:t>
            </a:r>
          </a:p>
          <a:p>
            <a:pPr lvl="1"/>
            <a:r>
              <a:rPr lang="en-US" dirty="0"/>
              <a:t>$3 million annually from Special Project/Reserve Acct until the account hits $250MM</a:t>
            </a:r>
          </a:p>
          <a:p>
            <a:pPr lvl="1"/>
            <a:r>
              <a:rPr lang="en-US" dirty="0"/>
              <a:t>Projects over $250,000 will be vetted by an oversight committee and considered by the legislature in an omnibus bill.</a:t>
            </a:r>
          </a:p>
          <a:p>
            <a:r>
              <a:rPr lang="en-US" dirty="0"/>
              <a:t>Shooting Sports Complex</a:t>
            </a:r>
          </a:p>
          <a:p>
            <a:pPr lvl="1"/>
            <a:r>
              <a:rPr lang="en-US" dirty="0"/>
              <a:t>Task Force has been meeting</a:t>
            </a:r>
          </a:p>
          <a:p>
            <a:pPr lvl="1"/>
            <a:r>
              <a:rPr lang="en-US" dirty="0"/>
              <a:t>Initial inquiry to communities sent out.  Formal RFP to follow later</a:t>
            </a:r>
          </a:p>
          <a:p>
            <a:pPr lvl="1"/>
            <a:r>
              <a:rPr lang="en-US" dirty="0"/>
              <a:t>Focus is a world-class facility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6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FAADFB1-A9D8-4319-BAC8-6B3FD36BF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7C5FC5-1BC6-470E-A163-7EE80D227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316889-BCD7-49B5-89BD-4FC1D29FE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12F873-5B9B-482F-9FB3-6355C4F3B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245259-4364-4D53-AC48-3E893885A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372AC-4E3C-34B5-5D3E-6F56629F2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475" y="808056"/>
            <a:ext cx="4203364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Federal issues</a:t>
            </a:r>
            <a:endParaRPr lang="en-US"/>
          </a:p>
        </p:txBody>
      </p:sp>
      <p:pic>
        <p:nvPicPr>
          <p:cNvPr id="5" name="Picture 4" descr="A building with a dome and columns&#10;&#10;Description automatically generated">
            <a:extLst>
              <a:ext uri="{FF2B5EF4-FFF2-40B4-BE49-F238E27FC236}">
                <a16:creationId xmlns:a16="http://schemas.microsoft.com/office/drawing/2014/main" id="{F47E7759-2CE6-AB28-5B7E-EA6ACD9C53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82" r="40357" b="-2"/>
          <a:stretch/>
        </p:blipFill>
        <p:spPr>
          <a:xfrm>
            <a:off x="1005401" y="227"/>
            <a:ext cx="4424045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B9C7619-9AF0-4D6F-B2E3-21032A5C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CBF2E-BE5D-25DB-55BB-3F58591CA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474" y="1692876"/>
            <a:ext cx="4203365" cy="4357068"/>
          </a:xfrm>
        </p:spPr>
        <p:txBody>
          <a:bodyPr>
            <a:normAutofit/>
          </a:bodyPr>
          <a:lstStyle/>
          <a:p>
            <a:r>
              <a:rPr lang="en-US" sz="1800" dirty="0"/>
              <a:t>Per Diem Rates Increased.</a:t>
            </a:r>
          </a:p>
          <a:p>
            <a:r>
              <a:rPr lang="en-US" sz="1800" dirty="0"/>
              <a:t>H2B Work</a:t>
            </a:r>
          </a:p>
          <a:p>
            <a:r>
              <a:rPr lang="en-US" sz="1800" dirty="0"/>
              <a:t>Credit Card Competition Act</a:t>
            </a:r>
          </a:p>
          <a:p>
            <a:endParaRPr lang="en-US" sz="1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FBE0AC-23B1-4352-95D2-C71EB6D15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8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C8693A-B687-4F5E-B86B-B4F11D523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1084F9-D042-49BE-9E1A-43E583B98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65CA45-264D-4FD3-9249-3CB04EC97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B58214-716F-43B8-8272-85CE2B9AB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5C070E-7DB1-4147-B6A8-D14B9C40E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1070C9-36CD-4B65-8159-324995821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562C9-9B7C-8274-F4F6-7E7B5C07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Calls To Action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19F2BB-87C3-DFB1-97F2-0664FF714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723" y="1500809"/>
            <a:ext cx="3532250" cy="4840356"/>
          </a:xfrm>
        </p:spPr>
        <p:txBody>
          <a:bodyPr>
            <a:normAutofit/>
          </a:bodyPr>
          <a:lstStyle/>
          <a:p>
            <a:r>
              <a:rPr lang="en-US" sz="1600" dirty="0"/>
              <a:t>Has been a few years since an industry-wide call to action</a:t>
            </a:r>
          </a:p>
          <a:p>
            <a:r>
              <a:rPr lang="en-US" sz="1600" dirty="0"/>
              <a:t>Used sparingly</a:t>
            </a:r>
          </a:p>
          <a:p>
            <a:r>
              <a:rPr lang="en-US" sz="1600" dirty="0"/>
              <a:t>Require immediate action</a:t>
            </a:r>
          </a:p>
          <a:p>
            <a:r>
              <a:rPr lang="en-US" sz="1600" dirty="0"/>
              <a:t>Includes easy-to-follow instructions</a:t>
            </a:r>
          </a:p>
          <a:p>
            <a:r>
              <a:rPr lang="en-US" sz="1600" dirty="0"/>
              <a:t>Critically important! Your voice is THE most important! </a:t>
            </a:r>
          </a:p>
        </p:txBody>
      </p:sp>
      <p:pic>
        <p:nvPicPr>
          <p:cNvPr id="5" name="Content Placeholder 4" descr="A red megaphone with lightning coming out of it&#10;&#10;Description automatically generated">
            <a:extLst>
              <a:ext uri="{FF2B5EF4-FFF2-40B4-BE49-F238E27FC236}">
                <a16:creationId xmlns:a16="http://schemas.microsoft.com/office/drawing/2014/main" id="{C8F03722-7A5E-363D-9B4F-F0DF90DA93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3" r="-4" b="-4"/>
          <a:stretch/>
        </p:blipFill>
        <p:spPr>
          <a:xfrm>
            <a:off x="5432992" y="2348779"/>
            <a:ext cx="4818974" cy="337346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9C35FB2-5194-4BE0-92D0-464E2B711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07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03C60-25D7-2BDC-072B-4D3CA1A8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2024 Election is critically important for our industry! </a:t>
            </a:r>
          </a:p>
        </p:txBody>
      </p:sp>
      <p:pic>
        <p:nvPicPr>
          <p:cNvPr id="5" name="Content Placeholder 4" descr="A hand putting a paper into a ballot box&#10;&#10;Description automatically generated">
            <a:extLst>
              <a:ext uri="{FF2B5EF4-FFF2-40B4-BE49-F238E27FC236}">
                <a16:creationId xmlns:a16="http://schemas.microsoft.com/office/drawing/2014/main" id="{DE850EF3-D3D0-7D7F-A1E2-1948A07179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05088" y="2230623"/>
            <a:ext cx="3892550" cy="364135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90E94-A66A-6CD4-8256-EF2A3ACCAB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16 Senators (half) up for reelection</a:t>
            </a:r>
          </a:p>
          <a:p>
            <a:r>
              <a:rPr lang="en-US" dirty="0"/>
              <a:t>62 Representatives (all) up for reelection</a:t>
            </a:r>
          </a:p>
          <a:p>
            <a:r>
              <a:rPr lang="en-US" dirty="0"/>
              <a:t>We need pro-tourism and pro-business candidates to run! </a:t>
            </a:r>
          </a:p>
          <a:p>
            <a:r>
              <a:rPr lang="en-US" dirty="0"/>
              <a:t>Only a handful of votes away in both chambers from serious threat.</a:t>
            </a:r>
          </a:p>
        </p:txBody>
      </p:sp>
    </p:spTree>
    <p:extLst>
      <p:ext uri="{BB962C8B-B14F-4D97-AF65-F5344CB8AC3E}">
        <p14:creationId xmlns:p14="http://schemas.microsoft.com/office/powerpoint/2010/main" val="1441355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3408E4B-2DDD-4FB3-9181-7D8A09775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CA32F3-0B4B-449A-8A9D-309A1B678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C78E1D-D549-4B5E-B65A-7353ED14D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93C630-65D6-40FA-A096-8251FB983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C51E34-9874-483C-A2C5-C9D271AD1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09E7E7-5EA4-4526-A350-196FF2782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DB7AAE-0FD5-6768-4EFC-93D35F422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WHTC PAC-Donate Today!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EC428B-93CE-38C9-BC4C-646F733FE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2052116"/>
            <a:ext cx="3800523" cy="3997828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Please consider donating to the Wyoming Hospitality and Travel Coalition PAC.  Every single dollar donated will go toward candidates that support hospitality and tourism in Wyoming. </a:t>
            </a:r>
          </a:p>
          <a:p>
            <a:r>
              <a:rPr lang="en-US" sz="1800" dirty="0"/>
              <a:t>Please note- ONLY PERSONAL FUNDS MAY BE DONATED. NO CORPORATE FUNDS ARE ABLE TO BE ACCEPTED.</a:t>
            </a:r>
          </a:p>
          <a:p>
            <a:r>
              <a:rPr lang="en-US" sz="1800" dirty="0"/>
              <a:t>Thank you very much for your support.</a:t>
            </a:r>
          </a:p>
        </p:txBody>
      </p:sp>
      <p:pic>
        <p:nvPicPr>
          <p:cNvPr id="5" name="Content Placeholder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EA5A537-E90F-75A1-6BDD-181369CE5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86" b="5004"/>
          <a:stretch/>
        </p:blipFill>
        <p:spPr>
          <a:xfrm>
            <a:off x="6577568" y="2348779"/>
            <a:ext cx="3674398" cy="337346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2373A23-D87D-48AD-A357-96100C722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989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156</TotalTime>
  <Words>443</Words>
  <Application>Microsoft Macintosh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Garamond</vt:lpstr>
      <vt:lpstr>MS Shell Dlg 2</vt:lpstr>
      <vt:lpstr>Wingdings</vt:lpstr>
      <vt:lpstr>Wingdings 3</vt:lpstr>
      <vt:lpstr>Madison</vt:lpstr>
      <vt:lpstr>WHTC Executive Director Chris Brown </vt:lpstr>
      <vt:lpstr>Please welcome  Albert Sommers  Speaker of the Wyoming House of Representatives</vt:lpstr>
      <vt:lpstr>2024 Legislative Budget Session  February 12, 2024, to March 8, 2024 (20 working days)  3 days carried over from the 2023 General Session if needed  Bills require a 2/3 vote in the House of Origin to be introduced (41 in House, 21 in Senate)  The primary focus is the biennium budget  Expect ballpark 300 bills  </vt:lpstr>
      <vt:lpstr>WHTC Primary Objective  Wyoming Tourism Board Biennium Budget</vt:lpstr>
      <vt:lpstr>Other issues</vt:lpstr>
      <vt:lpstr>Federal issues</vt:lpstr>
      <vt:lpstr>Calls To Action</vt:lpstr>
      <vt:lpstr>The 2024 Election is critically important for our industry! </vt:lpstr>
      <vt:lpstr>WHTC PAC-Donate Today! </vt:lpstr>
      <vt:lpstr>Thank you!  Chris Brown Executive Director chris@wyohtc.org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Brown</dc:creator>
  <cp:lastModifiedBy>Chris Brown</cp:lastModifiedBy>
  <cp:revision>5</cp:revision>
  <dcterms:created xsi:type="dcterms:W3CDTF">2023-10-19T15:13:16Z</dcterms:created>
  <dcterms:modified xsi:type="dcterms:W3CDTF">2023-10-23T16:27:53Z</dcterms:modified>
</cp:coreProperties>
</file>