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77" r:id="rId5"/>
    <p:sldId id="278" r:id="rId6"/>
    <p:sldId id="302" r:id="rId7"/>
    <p:sldId id="263" r:id="rId8"/>
    <p:sldId id="260" r:id="rId9"/>
    <p:sldId id="294" r:id="rId10"/>
    <p:sldId id="295" r:id="rId11"/>
    <p:sldId id="296" r:id="rId12"/>
    <p:sldId id="297" r:id="rId13"/>
    <p:sldId id="298" r:id="rId14"/>
    <p:sldId id="286" r:id="rId15"/>
    <p:sldId id="288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226" autoAdjust="0"/>
    <p:restoredTop sz="94444" autoAdjust="0"/>
  </p:normalViewPr>
  <p:slideViewPr>
    <p:cSldViewPr snapToGrid="0">
      <p:cViewPr varScale="1">
        <p:scale>
          <a:sx n="121" d="100"/>
          <a:sy n="121" d="100"/>
        </p:scale>
        <p:origin x="109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10/19/23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10/19/23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taylor@thewyldlifefund.org" TargetMode="External"/><Relationship Id="rId2" Type="http://schemas.openxmlformats.org/officeDocument/2006/relationships/hyperlink" Target="mailto:chris@thewyldlifefund.org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ABD88A-6CFF-D64F-A036-87C1780C3B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641B90C-5CB9-0E40-920E-BE9B764214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666" b="7666"/>
          <a:stretch>
            <a:fillRect/>
          </a:stretch>
        </p:blipFill>
        <p:spPr>
          <a:xfrm>
            <a:off x="0" y="-63311"/>
            <a:ext cx="12192000" cy="7145676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FD7120-158F-2D49-B7CA-D4C3FE8C7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73" y="86840"/>
            <a:ext cx="4546600" cy="1727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A6E9FA-7F90-984C-833B-1701D71FDEAB}"/>
              </a:ext>
            </a:extLst>
          </p:cNvPr>
          <p:cNvSpPr txBox="1"/>
          <p:nvPr/>
        </p:nvSpPr>
        <p:spPr>
          <a:xfrm>
            <a:off x="1674510" y="2112983"/>
            <a:ext cx="3338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Chris McBarnes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President</a:t>
            </a:r>
          </a:p>
          <a:p>
            <a:pPr algn="ctr"/>
            <a:endParaRPr lang="en-US" dirty="0">
              <a:latin typeface="Garamond" panose="02020404030301010803" pitchFamily="18" charset="0"/>
            </a:endParaRPr>
          </a:p>
          <a:p>
            <a:pPr algn="ctr"/>
            <a:r>
              <a:rPr lang="en-US" dirty="0">
                <a:latin typeface="Garamond" panose="02020404030301010803" pitchFamily="18" charset="0"/>
              </a:rPr>
              <a:t>Taylor Phillips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Director of the Board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Founder, WYldlife For Tomorrow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70834-4A59-F648-9B70-98870082E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760" y="209381"/>
            <a:ext cx="4855594" cy="14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C106ACE-AA30-5747-9EC8-8FA68CC645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13043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17DB25-A330-9047-A7FA-12CCE6C03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56" y="733067"/>
            <a:ext cx="7377215" cy="623923"/>
          </a:xfrm>
        </p:spPr>
        <p:txBody>
          <a:bodyPr/>
          <a:lstStyle/>
          <a:p>
            <a:r>
              <a:rPr lang="en-US" dirty="0"/>
              <a:t>WYldlife for tomorrow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Tourism and Recreation Business  partners investing in conservation</a:t>
            </a:r>
            <a:br>
              <a:rPr lang="en-US" dirty="0"/>
            </a:br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1DC9ECD-09A3-6440-9E7B-33E0B5AE6EA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7792122" y="1831558"/>
            <a:ext cx="3463289" cy="3516163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16FD0-6A58-444E-A429-E1CD16F00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75570C-B52F-4843-BFCF-9E9D89B46DE4}"/>
              </a:ext>
            </a:extLst>
          </p:cNvPr>
          <p:cNvSpPr txBox="1"/>
          <p:nvPr/>
        </p:nvSpPr>
        <p:spPr>
          <a:xfrm>
            <a:off x="340756" y="1730828"/>
            <a:ext cx="735502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Wildlife is the top driver of Wyoming’s $4 billion tourism-based economy</a:t>
            </a:r>
          </a:p>
          <a:p>
            <a:endParaRPr lang="en-US" dirty="0"/>
          </a:p>
          <a:p>
            <a:r>
              <a:rPr lang="en-US" dirty="0"/>
              <a:t>Over 80 businesses and partners now investing through this effort with over </a:t>
            </a:r>
          </a:p>
          <a:p>
            <a:r>
              <a:rPr lang="en-US" dirty="0"/>
              <a:t>$225,000 raised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Sampling of Projects Funded: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South Park Wetlands Enhancement $25,000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Cody Regional Beaver Holding Facility $9,900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Fork River Restoration Project $25,000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WGFD Elk Collaring Research $20,000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Sage Grouse Fence Inventory $15,000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Kelly Hayfields Sagebrush Restoration Project $25,000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Spread Creek Project $20,000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We’re actively pursuing new projects across the State of Wyoming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4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4626B-5E32-BB4D-B19C-2CEB33F5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E55818-1C52-B346-BF2C-5ECFD22F8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2075"/>
            <a:ext cx="12115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72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B0A0B61-E44C-4C98-A84B-B96C81DA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525" y="2341398"/>
            <a:ext cx="2341256" cy="640698"/>
          </a:xfrm>
        </p:spPr>
        <p:txBody>
          <a:bodyPr/>
          <a:lstStyle/>
          <a:p>
            <a:r>
              <a:rPr lang="en-US" noProof="0" dirty="0"/>
              <a:t>Thank you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F8A3EA-3C0A-457C-ACBD-FA9FBF4DCB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5876" y="4566186"/>
            <a:ext cx="3556993" cy="1790164"/>
          </a:xfrm>
        </p:spPr>
        <p:txBody>
          <a:bodyPr/>
          <a:lstStyle/>
          <a:p>
            <a:r>
              <a:rPr lang="pt-BR" dirty="0"/>
              <a:t>Chris McBarnes</a:t>
            </a:r>
          </a:p>
          <a:p>
            <a:r>
              <a:rPr lang="pt-BR" dirty="0"/>
              <a:t>307-316-3863</a:t>
            </a:r>
          </a:p>
          <a:p>
            <a:endParaRPr lang="pt-BR" dirty="0"/>
          </a:p>
          <a:p>
            <a:r>
              <a:rPr lang="pt-BR" dirty="0">
                <a:hlinkClick r:id="rId2"/>
              </a:rPr>
              <a:t>chris@thewyldlifefund.org</a:t>
            </a:r>
            <a:endParaRPr lang="pt-BR" dirty="0"/>
          </a:p>
          <a:p>
            <a:r>
              <a:rPr lang="pt-BR" dirty="0"/>
              <a:t> </a:t>
            </a:r>
          </a:p>
          <a:p>
            <a:r>
              <a:rPr lang="pt-BR" dirty="0" err="1"/>
              <a:t>www.thewyldlifefund.org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7CB9-A0ED-4EB9-BBDE-0C1004C49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8E7143-5B30-1E48-A83A-A6F919CA0436}"/>
              </a:ext>
            </a:extLst>
          </p:cNvPr>
          <p:cNvSpPr txBox="1"/>
          <p:nvPr/>
        </p:nvSpPr>
        <p:spPr>
          <a:xfrm>
            <a:off x="346532" y="1273629"/>
            <a:ext cx="5072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Partnerships, Collaboration and Communication</a:t>
            </a:r>
          </a:p>
          <a:p>
            <a:r>
              <a:rPr lang="en-US" dirty="0"/>
              <a:t>provide powerful results for Wyoming’s wildlife and </a:t>
            </a:r>
          </a:p>
          <a:p>
            <a:r>
              <a:rPr lang="en-US" dirty="0"/>
              <a:t>wild places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D12220-BC00-684E-80C2-30287007D784}"/>
              </a:ext>
            </a:extLst>
          </p:cNvPr>
          <p:cNvSpPr txBox="1"/>
          <p:nvPr/>
        </p:nvSpPr>
        <p:spPr>
          <a:xfrm>
            <a:off x="1035876" y="3290238"/>
            <a:ext cx="24835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Taylor Phillips</a:t>
            </a:r>
          </a:p>
          <a:p>
            <a:r>
              <a:rPr lang="en-US" sz="1600" dirty="0"/>
              <a:t>307-690-2602</a:t>
            </a:r>
          </a:p>
          <a:p>
            <a:endParaRPr lang="en-US" sz="1600" dirty="0"/>
          </a:p>
          <a:p>
            <a:r>
              <a:rPr lang="en-US" sz="1600" dirty="0">
                <a:hlinkClick r:id="rId3"/>
              </a:rPr>
              <a:t>taylor@thewyldlifefund.org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593DF24-775F-5647-A857-400C56E8E77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5416" b="54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1646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0F353-0344-2744-B4F3-FD1D47CA3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905" y="1228229"/>
            <a:ext cx="2043713" cy="640698"/>
          </a:xfrm>
        </p:spPr>
        <p:txBody>
          <a:bodyPr/>
          <a:lstStyle/>
          <a:p>
            <a:r>
              <a:rPr lang="en-US" dirty="0"/>
              <a:t>Preview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858C9A-0F27-1542-82BB-C4C12C854B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69725" y="676453"/>
            <a:ext cx="6341212" cy="2213143"/>
          </a:xfrm>
        </p:spPr>
        <p:txBody>
          <a:bodyPr/>
          <a:lstStyle/>
          <a:p>
            <a:r>
              <a:rPr lang="en-US" dirty="0"/>
              <a:t>Who is The WYldlife Fund</a:t>
            </a:r>
          </a:p>
          <a:p>
            <a:endParaRPr lang="en-US" dirty="0"/>
          </a:p>
          <a:p>
            <a:r>
              <a:rPr lang="en-US" dirty="0"/>
              <a:t>Areas of Focus</a:t>
            </a:r>
          </a:p>
          <a:p>
            <a:endParaRPr lang="en-US" dirty="0"/>
          </a:p>
          <a:p>
            <a:r>
              <a:rPr lang="en-US" dirty="0"/>
              <a:t>WYldlife For Tomorrow </a:t>
            </a:r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EF65DE5-F560-1843-BC49-20AE29F03B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741" b="11741"/>
          <a:stretch>
            <a:fillRect/>
          </a:stretch>
        </p:blipFill>
        <p:spPr>
          <a:xfrm>
            <a:off x="0" y="3567289"/>
            <a:ext cx="12192000" cy="3290711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60ACA-63A2-D745-8797-486D12272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8F665C-F284-D347-BF88-A744DA152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352" y="370542"/>
            <a:ext cx="1344220" cy="1344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F174F3-EB3E-D640-8701-F2D6FDCD6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352" y="1952411"/>
            <a:ext cx="1221170" cy="124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09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80152-521C-A44F-928C-1A27A60B4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023B8C-8792-544F-91F2-E73DF50F0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6" y="0"/>
            <a:ext cx="12026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28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CDA2767E-38F3-49F7-BE02-EA3E6C7C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1396991"/>
            <a:ext cx="2492703" cy="1493354"/>
          </a:xfrm>
        </p:spPr>
        <p:txBody>
          <a:bodyPr/>
          <a:lstStyle/>
          <a:p>
            <a:r>
              <a:rPr lang="en-US" dirty="0"/>
              <a:t>Focus on big game migration and connectivity</a:t>
            </a:r>
          </a:p>
        </p:txBody>
      </p:sp>
      <p:sp>
        <p:nvSpPr>
          <p:cNvPr id="325" name="Slide Number Placeholder 324">
            <a:extLst>
              <a:ext uri="{FF2B5EF4-FFF2-40B4-BE49-F238E27FC236}">
                <a16:creationId xmlns:a16="http://schemas.microsoft.com/office/drawing/2014/main" id="{C9F5126E-D75A-4501-9BA9-5485EAB79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B59BE-5F5D-0D4A-A76F-31966973C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539" y="181528"/>
            <a:ext cx="8463461" cy="65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89EA3-C329-3549-A24D-4CBC6E2B2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710" y="199695"/>
            <a:ext cx="2732044" cy="896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0ADEAF-1100-814E-BF83-2CACD9274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153" y="1204035"/>
            <a:ext cx="4001158" cy="533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0E51CE-C1CB-E34F-A8B3-608F4126F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173" y="1366344"/>
            <a:ext cx="4243552" cy="549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A6E31E-E72A-D34D-A82A-FF82BCE5C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139" y="199695"/>
            <a:ext cx="2279783" cy="116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59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BD8A610-BCBE-8545-A86D-9CA9B11C53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82" b="9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767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FF0D47D-A6B8-6B46-9B23-9D934D9F3A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7722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E941E6B-2AAA-2D4A-8CC5-ECE7B6192C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6361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8E087A-479A-2E4F-8739-D723CFE745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7102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65F1115-A9D1-4ADF-878E-8B9CEB14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178</Words>
  <Application>Microsoft Macintosh PowerPoint</Application>
  <PresentationFormat>Widescreen</PresentationFormat>
  <Paragraphs>52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Garamond</vt:lpstr>
      <vt:lpstr>Tenorite </vt:lpstr>
      <vt:lpstr>Tenorite Bold</vt:lpstr>
      <vt:lpstr>Office Theme</vt:lpstr>
      <vt:lpstr>PowerPoint Presentation</vt:lpstr>
      <vt:lpstr>Preview</vt:lpstr>
      <vt:lpstr>PowerPoint Presentation</vt:lpstr>
      <vt:lpstr>Focus on big game migration and connectivity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WYldlife for tomorrow  Tourism and Recreation Business  partners investing in conservation 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McBarnes</dc:creator>
  <cp:lastModifiedBy/>
  <cp:revision>1</cp:revision>
  <dcterms:created xsi:type="dcterms:W3CDTF">2023-02-28T16:17:40Z</dcterms:created>
  <dcterms:modified xsi:type="dcterms:W3CDTF">2023-10-19T22:11:48Z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